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4" r:id="rId23"/>
    <p:sldId id="275" r:id="rId24"/>
    <p:sldId id="277" r:id="rId25"/>
    <p:sldId id="284" r:id="rId26"/>
    <p:sldId id="285" r:id="rId27"/>
    <p:sldId id="282" r:id="rId28"/>
    <p:sldId id="283" r:id="rId2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2787A6-F095-4F75-955D-639AC6698B33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6BBF-34DA-47F3-8EBD-4A8B997A7B5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19.png"/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4" Type="http://schemas.openxmlformats.org/officeDocument/2006/relationships/notesSlide" Target="../notesSlides/notesSlide9.xml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22.png"/><Relationship Id="rId11" Type="http://schemas.openxmlformats.org/officeDocument/2006/relationships/image" Target="../media/image21.png"/><Relationship Id="rId10" Type="http://schemas.openxmlformats.org/officeDocument/2006/relationships/image" Target="../media/image20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1.png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1" Type="http://schemas.openxmlformats.org/officeDocument/2006/relationships/image" Target="../media/image42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7.png"/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image" Target="../media/image4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大学化学</a:t>
            </a:r>
            <a:r>
              <a:rPr lang="en-US" altLang="zh-CN" dirty="0" smtClean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课后作业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23528" y="476672"/>
            <a:ext cx="8109102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1886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第一章 溶液与胶体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7544" y="548680"/>
            <a:ext cx="8414441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573016"/>
            <a:ext cx="4680520" cy="1328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907704" y="1886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第一章 溶液与胶体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1520" y="1268760"/>
            <a:ext cx="828861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1886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第一章 溶液与胶体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221087"/>
            <a:ext cx="7416824" cy="7213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7544" y="1052736"/>
            <a:ext cx="808058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18864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第一章 溶液与胶体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95536" y="908720"/>
            <a:ext cx="8136904" cy="4757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18864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第二章 化学反应的能量与方向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1520" y="1196752"/>
            <a:ext cx="8710839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907704" y="18864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第二章 化学反应的能量与方向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11560" y="620688"/>
            <a:ext cx="6532563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933056"/>
            <a:ext cx="584835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907704" y="18864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第二章 化学反应的能量与方向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7504" y="332656"/>
            <a:ext cx="8047037" cy="438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4941168"/>
            <a:ext cx="466725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3212976"/>
            <a:ext cx="1066800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2996952"/>
            <a:ext cx="222570" cy="144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5085184"/>
            <a:ext cx="95250" cy="128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3284984"/>
            <a:ext cx="123825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95936" y="3068960"/>
            <a:ext cx="90487" cy="13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5013176"/>
            <a:ext cx="1008675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03648" y="2924944"/>
            <a:ext cx="2664296" cy="851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3789040"/>
            <a:ext cx="11620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572000" y="5733256"/>
            <a:ext cx="11620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63688" y="4941168"/>
            <a:ext cx="4657822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1835696" y="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第三章 化学反应的速率与限度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707904" y="3284984"/>
            <a:ext cx="104775" cy="13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04775" y="1295400"/>
            <a:ext cx="8932863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835696" y="54868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第三章 化学反应的速率与限度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700808"/>
            <a:ext cx="8866187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19672" y="54868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第三章 化学反应的速率与限度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23825" y="1"/>
            <a:ext cx="8552631" cy="6720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4365104"/>
            <a:ext cx="66675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5949280"/>
            <a:ext cx="570980" cy="339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83567" y="764704"/>
            <a:ext cx="7136009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第六章 分析化学概论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67543" y="1052736"/>
            <a:ext cx="8181009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第六章 分析化学概论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79512" y="1700808"/>
            <a:ext cx="882958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第七章 酸碱平衡与酸碱滴定法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第七章 酸碱平衡与酸碱滴定法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7995" y="1124585"/>
            <a:ext cx="8293100" cy="43961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1520" y="1052736"/>
            <a:ext cx="8358680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第七章 酸碱平衡与酸碱滴定法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1916832"/>
            <a:ext cx="8991016" cy="243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第八章 沉淀平衡与沉淀滴定法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924944"/>
            <a:ext cx="1619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第八章 沉淀平衡与沉淀滴定法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55650" y="2132965"/>
            <a:ext cx="7907655" cy="16605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39552" y="236645"/>
            <a:ext cx="7992888" cy="632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第八章 沉淀平衡与沉淀滴定法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36195" y="980440"/>
            <a:ext cx="8997315" cy="43808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51520" y="620688"/>
            <a:ext cx="8136904" cy="2582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315" y="3285098"/>
            <a:ext cx="8496944" cy="1544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22" y="5661407"/>
            <a:ext cx="843843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8460938" y="5805423"/>
            <a:ext cx="79208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100" dirty="0" smtClean="0"/>
              <a:t>(</a:t>
            </a:r>
            <a:r>
              <a:rPr lang="zh-CN" altLang="zh-CN" sz="1100" dirty="0" smtClean="0"/>
              <a:t>Ⅲ</a:t>
            </a:r>
            <a:r>
              <a:rPr lang="en-US" altLang="zh-CN" sz="1100" dirty="0" smtClean="0"/>
              <a:t>)</a:t>
            </a:r>
            <a:endParaRPr lang="zh-CN" altLang="en-US" sz="1100" dirty="0"/>
          </a:p>
        </p:txBody>
      </p:sp>
      <p:sp>
        <p:nvSpPr>
          <p:cNvPr id="6" name="TextBox 5"/>
          <p:cNvSpPr txBox="1"/>
          <p:nvPr/>
        </p:nvSpPr>
        <p:spPr>
          <a:xfrm>
            <a:off x="1763688" y="2606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第九章 配位平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衡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与配位滴</a:t>
            </a:r>
            <a:r>
              <a:rPr lang="zh-CN" altLang="en-US" dirty="0" smtClean="0">
                <a:latin typeface="黑体" panose="02010609060101010101" pitchFamily="49" charset="-122"/>
                <a:ea typeface="黑体" panose="02010609060101010101" pitchFamily="49" charset="-122"/>
              </a:rPr>
              <a:t>定法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705" y="5085080"/>
            <a:ext cx="8550910" cy="3213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内容占位符 4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83260" y="4293235"/>
            <a:ext cx="7607300" cy="217741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-458470"/>
            <a:ext cx="7510145" cy="471551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467995" y="548640"/>
            <a:ext cx="7295515" cy="96774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040" y="1772920"/>
            <a:ext cx="2199640" cy="55943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564255" y="1917065"/>
            <a:ext cx="734695" cy="41529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zh-CN"/>
              <a:t>n=1</a:t>
            </a:r>
            <a:endParaRPr lang="en-US" altLang="zh-CN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2348865"/>
            <a:ext cx="5601335" cy="116395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040" y="3429000"/>
            <a:ext cx="8285480" cy="294195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7503" y="116632"/>
            <a:ext cx="9073007" cy="6048672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95536" y="404664"/>
            <a:ext cx="8139108" cy="60300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253</Words>
  <Application>WPS 演示</Application>
  <PresentationFormat>全屏显示(4:3)</PresentationFormat>
  <Paragraphs>44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Arial</vt:lpstr>
      <vt:lpstr>宋体</vt:lpstr>
      <vt:lpstr>Wingdings</vt:lpstr>
      <vt:lpstr>黑体</vt:lpstr>
      <vt:lpstr>微软雅黑</vt:lpstr>
      <vt:lpstr>Arial Unicode MS</vt:lpstr>
      <vt:lpstr>Calibri</vt:lpstr>
      <vt:lpstr>Office 主题</vt:lpstr>
      <vt:lpstr>大学化学B课后作业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大学化学B课后作业</dc:title>
  <dc:creator/>
  <cp:lastModifiedBy>廉宜君</cp:lastModifiedBy>
  <cp:revision>30</cp:revision>
  <dcterms:created xsi:type="dcterms:W3CDTF">2025-12-09T02:40:00Z</dcterms:created>
  <dcterms:modified xsi:type="dcterms:W3CDTF">2025-12-09T09:14:22Z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BE6DC00C522444768B59EA8166A9B2FF_12</vt:lpwstr>
  </property>
  <property fmtid="{D5CDD505-2E9C-101B-9397-08002B2CF9AE}" pid="3" name="KSOProductBuildVer">
    <vt:lpwstr>2052-12.1.0.20305</vt:lpwstr>
  </property>
</Properties>
</file>